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2" r:id="rId6"/>
    <p:sldId id="269" r:id="rId7"/>
    <p:sldId id="268" r:id="rId8"/>
    <p:sldId id="267" r:id="rId9"/>
    <p:sldId id="266" r:id="rId10"/>
    <p:sldId id="265" r:id="rId11"/>
    <p:sldId id="260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DF9"/>
    <a:srgbClr val="FFFF66"/>
    <a:srgbClr val="CBF8FD"/>
    <a:srgbClr val="ABF3FB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A824-6D48-49F8-862B-06F27D1DBC1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2805-18F1-43AD-988C-11C40B572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6542-02CB-485A-BC27-DC13EA21858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CA6A-089B-4BBE-A9F0-743B04EDE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FA06-A2CD-47B5-87F9-0F5007E5362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9354-661F-44EF-A85C-9CF66FD94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2B40-E46F-4405-923D-76A266E496D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6044-1A49-40BE-9467-B91749119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D73F-89F1-4755-9748-0D5EA1E13F97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4AA4-F5B5-439A-9DBF-D1F663E3E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4DF3-6F49-4C33-9EE4-3CF52CAC418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E08D5-7291-4B8F-8650-04C00CB36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2678-A0B9-4CC4-A8A6-ED8D854ECB4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A0C5-347C-4016-B32F-C05C6668B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6C1B-301E-480E-A07D-DFAC08A8A7D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0045-C79B-400C-B3D7-A48A7704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E656-A896-4E64-9B0A-9D24F0A5BD4B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87B0-399B-4536-A06E-8B6AB62ED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DF56-148E-4C41-B7AB-6842AC97A6B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59D2-8A3A-4ACE-8487-190C65BB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14FC-D926-4BB0-B740-532AE33364E9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82EC-FBDD-4C5A-961F-34AC31C60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1449" y="185738"/>
            <a:ext cx="8781481" cy="6535738"/>
          </a:xfrm>
          <a:prstGeom prst="round2DiagRect">
            <a:avLst/>
          </a:prstGeom>
          <a:solidFill>
            <a:srgbClr val="CBF8FD">
              <a:alpha val="67059"/>
            </a:srgb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14300">
            <a:bevelT w="177800" h="101600" prst="relaxedInset"/>
            <a:bevelB w="177800" h="101600"/>
            <a:contourClr>
              <a:srgbClr val="0070C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5815013"/>
            <a:ext cx="22383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5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76213" y="52388"/>
            <a:ext cx="3063876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1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190750" y="5788025"/>
            <a:ext cx="23812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3" name="Рисунок 13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572000" y="5799138"/>
            <a:ext cx="22526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4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813550" y="5799138"/>
            <a:ext cx="233045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051D0-4898-4A5E-80A5-E389791532C7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F5030-77FB-43BB-A46D-7085CBDA5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8;&#1077;&#1072;&#1090;&#1088;\&#1054;&#1073;&#1088;&#1072;&#1079;&#1086;&#1074;&#1072;&#1090;%20&#1084;&#1072;&#1088;&#1096;&#1088;&#1091;&#1090;%20&#1058;&#1045;&#1040;&#1058;&#1056;%20&#1052;&#1072;&#1083;&#1100;&#1094;&#1077;&#1074;&#1072;\&#1087;&#1088;&#1086;&#1092;&#1077;&#1089;&#1089;&#1080;&#1080;%20&#1090;&#1077;&#1072;&#1090;&#1088;&#1072;\&#1087;&#1077;&#1089;&#1085;&#1103;%20&#1086;%20&#1090;&#1077;&#1072;&#1090;&#1088;&#1077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0" y="2528888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59118" y="1191116"/>
            <a:ext cx="6278251" cy="163121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6">
                <a:lumMod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latin typeface="Arial Unicode MS" pitchFamily="34" charset="-128"/>
              </a:rPr>
              <a:t>ТЕАТРАЛЬНЫЕ</a:t>
            </a:r>
            <a:endParaRPr lang="ru-RU" sz="4000" b="1" dirty="0" smtClean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latin typeface="Arial Unicode MS" pitchFamily="34" charset="-128"/>
              </a:rPr>
              <a:t>ПРОФЕССИИ</a:t>
            </a:r>
            <a:endParaRPr lang="ru-RU" sz="4000" b="1" dirty="0">
              <a:latin typeface="Arial Unicode MS" pitchFamily="34" charset="-128"/>
            </a:endParaRPr>
          </a:p>
        </p:txBody>
      </p:sp>
      <p:pic>
        <p:nvPicPr>
          <p:cNvPr id="13316" name="Picture 7" descr="0004(2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675" y="2760663"/>
            <a:ext cx="2886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есня о театр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6288" y="5316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4575" y="1120775"/>
            <a:ext cx="3995738" cy="49450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ХУДОЖНИК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0" y="1157288"/>
            <a:ext cx="3995738" cy="4945062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Пусть на улице тепло,</a:t>
            </a:r>
            <a:br>
              <a:rPr lang="ru-RU" sz="2800" b="1" dirty="0"/>
            </a:br>
            <a:r>
              <a:rPr lang="ru-RU" sz="2800" b="1" dirty="0"/>
              <a:t>Но на сцене — снег и дождик.</a:t>
            </a:r>
            <a:br>
              <a:rPr lang="ru-RU" sz="2800" b="1" dirty="0"/>
            </a:br>
            <a:r>
              <a:rPr lang="ru-RU" sz="2800" b="1" dirty="0"/>
              <a:t>Нарисует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нам 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Замечательный…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8538" y="1144588"/>
            <a:ext cx="3995737" cy="494347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7"/>
          <p:cNvSpPr>
            <a:spLocks noChangeArrowheads="1"/>
          </p:cNvSpPr>
          <p:nvPr/>
        </p:nvSpPr>
        <p:spPr bwMode="auto">
          <a:xfrm>
            <a:off x="2263775" y="288925"/>
            <a:ext cx="5095875" cy="1616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ABF3FB"/>
                </a:solidFill>
              </a:rPr>
              <a:t>Клянусь перед тобою зритель</a:t>
            </a:r>
            <a:br>
              <a:rPr lang="ru-RU" sz="2000" b="1" u="sng">
                <a:solidFill>
                  <a:srgbClr val="ABF3FB"/>
                </a:solidFill>
              </a:rPr>
            </a:br>
            <a:r>
              <a:rPr lang="ru-RU" sz="2000" b="1" u="sng">
                <a:solidFill>
                  <a:srgbClr val="ABF3FB"/>
                </a:solidFill>
              </a:rPr>
              <a:t>На сцене не играть, а жить;</a:t>
            </a:r>
            <a:br>
              <a:rPr lang="ru-RU" sz="2000" b="1" u="sng">
                <a:solidFill>
                  <a:srgbClr val="ABF3FB"/>
                </a:solidFill>
              </a:rPr>
            </a:br>
            <a:r>
              <a:rPr lang="ru-RU" sz="2000" b="1" u="sng">
                <a:solidFill>
                  <a:srgbClr val="ABF3FB"/>
                </a:solidFill>
              </a:rPr>
              <a:t>Нести огонь в сию обитель</a:t>
            </a:r>
            <a:br>
              <a:rPr lang="ru-RU" sz="2000" b="1" u="sng">
                <a:solidFill>
                  <a:srgbClr val="ABF3FB"/>
                </a:solidFill>
              </a:rPr>
            </a:br>
            <a:r>
              <a:rPr lang="ru-RU" sz="2000" b="1" u="sng">
                <a:solidFill>
                  <a:srgbClr val="ABF3FB"/>
                </a:solidFill>
              </a:rPr>
              <a:t>И музе искренне служить.</a:t>
            </a:r>
            <a:r>
              <a:rPr lang="ru-RU" sz="4000">
                <a:solidFill>
                  <a:srgbClr val="ABF3FB"/>
                </a:solidFill>
              </a:rPr>
              <a:t> </a:t>
            </a: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626475" y="6154738"/>
            <a:ext cx="517525" cy="7032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7" descr="article5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2373313"/>
            <a:ext cx="5715000" cy="3095625"/>
          </a:xfrm>
          <a:prstGeom prst="rect">
            <a:avLst/>
          </a:prstGeom>
          <a:solidFill>
            <a:srgbClr val="FFFF66"/>
          </a:solidFill>
          <a:ln w="7620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728663" y="4265613"/>
            <a:ext cx="7908925" cy="2359025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Ребята, мы сегодня с вами побывали в театре. Мы узнали, как готовится спектакль, сколько людей самых разных профессий работает над тем, чтобы спектакль получился красочным, интересным, запоминающимся.  Спасибо всем за участие.</a:t>
            </a:r>
          </a:p>
          <a:p>
            <a:pPr algn="ctr" eaLnBrk="0" hangingPunct="0"/>
            <a:endParaRPr lang="ru-RU" sz="2400"/>
          </a:p>
        </p:txBody>
      </p:sp>
      <p:pic>
        <p:nvPicPr>
          <p:cNvPr id="23555" name="Picture 10" descr="4630808_stock-vector-kids-on-s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339725"/>
            <a:ext cx="4083050" cy="38306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za-kulisami-teatr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4691063" y="538163"/>
            <a:ext cx="4021137" cy="5646737"/>
          </a:xfrm>
          <a:prstGeom prst="flowChartDocument">
            <a:avLst/>
          </a:prstGeom>
          <a:solidFill>
            <a:schemeClr val="accent1"/>
          </a:solidFill>
          <a:ln w="76200" cap="flat" algn="ctr">
            <a:solidFill>
              <a:srgbClr val="0070C0"/>
            </a:solidFill>
          </a:ln>
        </p:spPr>
        <p:txBody>
          <a:bodyPr anchor="ctr"/>
          <a:lstStyle/>
          <a:p>
            <a:pPr eaLnBrk="1" hangingPunct="1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>Дорогие ребята!</a:t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>Помогите Буратино </a:t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>разобраться  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>с театральными профессиями.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  <a:t>Чтобы проверить свой ответ, нужно нажать на карточку.</a:t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</a:rPr>
            </a:br>
            <a:endParaRPr lang="ru-RU" sz="2900" b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Picture 5" descr="kak_narisovat_buratino_karandashom_poetap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296988"/>
            <a:ext cx="3062287" cy="4041775"/>
          </a:xfrm>
          <a:prstGeom prst="rect">
            <a:avLst/>
          </a:prstGeom>
          <a:noFill/>
          <a:ln w="76200">
            <a:solidFill>
              <a:srgbClr val="DCAD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47913" y="1087438"/>
            <a:ext cx="3997325" cy="49434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РЕЖИССЁР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4263" y="1089025"/>
            <a:ext cx="3995737" cy="4945063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Есть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в оркестре дирижер,</a:t>
            </a:r>
            <a:br>
              <a:rPr lang="ru-RU" sz="3200" b="1" dirty="0"/>
            </a:br>
            <a:r>
              <a:rPr lang="ru-RU" sz="3200" b="1" dirty="0"/>
              <a:t>А в театре — </a:t>
            </a:r>
            <a:r>
              <a:rPr lang="ru-RU" sz="3200" dirty="0"/>
              <a:t>… 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2303463" y="1076325"/>
            <a:ext cx="3995737" cy="4945063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5364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4575" y="1120775"/>
            <a:ext cx="3995738" cy="49450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АРТИСТ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9338" y="1089025"/>
            <a:ext cx="3997325" cy="4945063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Что напишет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сценарист,</a:t>
            </a:r>
            <a:br>
              <a:rPr lang="ru-RU" sz="3200" b="1" dirty="0"/>
            </a:br>
            <a:r>
              <a:rPr lang="ru-RU" sz="3200" b="1" dirty="0"/>
              <a:t>То покажет нам…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0" y="1127125"/>
            <a:ext cx="3995738" cy="494506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4575" y="1120775"/>
            <a:ext cx="3995738" cy="49450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БУТАФОР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4263" y="1089025"/>
            <a:ext cx="3995737" cy="4945063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Из картона помидор</a:t>
            </a:r>
            <a:br>
              <a:rPr lang="ru-RU" sz="3200" b="1" dirty="0"/>
            </a:br>
            <a:r>
              <a:rPr lang="ru-RU" sz="3200" b="1" dirty="0"/>
              <a:t>Ловко сделал…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70138" y="1109663"/>
            <a:ext cx="3995737" cy="494506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4575" y="1120775"/>
            <a:ext cx="3995738" cy="49450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ОСВЕТИТЕЛЬ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4263" y="1106488"/>
            <a:ext cx="3995737" cy="4945062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Чтобы лучше видел зритель,</a:t>
            </a:r>
            <a:br>
              <a:rPr lang="ru-RU" sz="3200" b="1" dirty="0"/>
            </a:br>
            <a:r>
              <a:rPr lang="ru-RU" sz="3200" b="1" dirty="0"/>
              <a:t>Есть в театре…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75" y="1144588"/>
            <a:ext cx="3997325" cy="494347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4575" y="1120775"/>
            <a:ext cx="3995738" cy="49450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ГРИМЁР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9338" y="1123950"/>
            <a:ext cx="3997325" cy="4943475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Был человек,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а стал актер:</a:t>
            </a:r>
            <a:br>
              <a:rPr lang="ru-RU" sz="3200" b="1" dirty="0"/>
            </a:br>
            <a:r>
              <a:rPr lang="ru-RU" sz="3200" b="1" dirty="0"/>
              <a:t>Его преобразил…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0" y="1127125"/>
            <a:ext cx="3995738" cy="494506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4575" y="1120775"/>
            <a:ext cx="3995738" cy="494506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КОСТЮМЕР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9338" y="1139825"/>
            <a:ext cx="3997325" cy="4945063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У костюмов есть размер.</a:t>
            </a:r>
            <a:br>
              <a:rPr lang="ru-RU" sz="3200" b="1" dirty="0"/>
            </a:br>
            <a:r>
              <a:rPr lang="ru-RU" sz="3200" b="1" dirty="0"/>
              <a:t>Это знает…</a:t>
            </a:r>
            <a:r>
              <a:rPr lang="ru-RU" sz="3200" b="1" i="1" dirty="0"/>
              <a:t> 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0" y="1109663"/>
            <a:ext cx="3995738" cy="494506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5" descr="C:\Users\QWER\AppData\Local\Microsoft\Windows\Temporary Internet Files\Content.IE5\ZIS3MY42\MC900353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206375"/>
            <a:ext cx="1928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28000" y="6146800"/>
            <a:ext cx="1016000" cy="4397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92</Words>
  <Application>Microsoft Office PowerPoint</Application>
  <PresentationFormat>Экран (4:3)</PresentationFormat>
  <Paragraphs>74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Дорогие ребята! Помогите Буратино  разобраться  с театральными профессиями.  Чтобы проверить свой ответ, нужно нажать на карточку.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user</cp:lastModifiedBy>
  <cp:revision>41</cp:revision>
  <dcterms:created xsi:type="dcterms:W3CDTF">2014-07-11T15:56:53Z</dcterms:created>
  <dcterms:modified xsi:type="dcterms:W3CDTF">2018-10-16T05:20:34Z</dcterms:modified>
</cp:coreProperties>
</file>